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78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333333"/>
    <a:srgbClr val="41A7BF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08.06.2023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037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516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6456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3800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8921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7140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0119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2798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22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1052736"/>
            <a:ext cx="2952328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2780928"/>
            <a:ext cx="8136904" cy="28083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i="1" dirty="0">
                <a:latin typeface="Georgia" panose="02040502050405020303" pitchFamily="18" charset="0"/>
              </a:rPr>
              <a:t>Хвала за </a:t>
            </a:r>
          </a:p>
          <a:p>
            <a:r>
              <a:rPr lang="ru-RU" sz="5400" i="1" dirty="0" err="1">
                <a:latin typeface="Georgia" panose="02040502050405020303" pitchFamily="18" charset="0"/>
              </a:rPr>
              <a:t>визволення</a:t>
            </a:r>
            <a:r>
              <a:rPr lang="ru-RU" sz="5400" i="1" dirty="0">
                <a:latin typeface="Georgia" panose="02040502050405020303" pitchFamily="18" charset="0"/>
              </a:rPr>
              <a:t> </a:t>
            </a:r>
            <a:r>
              <a:rPr lang="ru-RU" sz="5400" i="1" dirty="0" err="1">
                <a:latin typeface="Georgia" panose="02040502050405020303" pitchFamily="18" charset="0"/>
              </a:rPr>
              <a:t>від</a:t>
            </a:r>
            <a:r>
              <a:rPr lang="ru-RU" sz="5400" i="1" dirty="0">
                <a:latin typeface="Georgia" panose="02040502050405020303" pitchFamily="18" charset="0"/>
              </a:rPr>
              <a:t> </a:t>
            </a:r>
          </a:p>
          <a:p>
            <a:r>
              <a:rPr lang="ru-RU" sz="5400" i="1" dirty="0" err="1">
                <a:latin typeface="Georgia" panose="02040502050405020303" pitchFamily="18" charset="0"/>
              </a:rPr>
              <a:t>гріха</a:t>
            </a:r>
            <a:r>
              <a:rPr lang="ru-RU" sz="5400" i="1" dirty="0">
                <a:latin typeface="Georgia" panose="02040502050405020303" pitchFamily="18" charset="0"/>
              </a:rPr>
              <a:t> та рабства </a:t>
            </a:r>
            <a:endParaRPr lang="en-US" sz="54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3140968"/>
            <a:ext cx="8496944" cy="23042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їм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землю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народів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роздав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посіли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вони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працю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людів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99792" y="1052736"/>
            <a:ext cx="3672408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7006670"/>
      </p:ext>
    </p:extLst>
  </p:cSld>
  <p:clrMapOvr>
    <a:masterClrMapping/>
  </p:clrMapOvr>
  <p:transition spd="med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108520" y="2204864"/>
            <a:ext cx="9252520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ми,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християни-баптисти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виконували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заповіді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та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закони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берегли!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Алілуя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дорогоцінному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Господу, 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відкупив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наші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душі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99792" y="1052736"/>
            <a:ext cx="3672408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5178047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3861048"/>
            <a:ext cx="9216008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5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5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5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Дякуйте</a:t>
            </a:r>
            <a:r>
              <a:rPr lang="ru-RU" sz="5800" b="1" dirty="0">
                <a:latin typeface="Arial" panose="020B0604020202020204" pitchFamily="34" charset="0"/>
                <a:cs typeface="Arial" panose="020B0604020202020204" pitchFamily="34" charset="0"/>
              </a:rPr>
              <a:t> Господу, </a:t>
            </a:r>
            <a:r>
              <a:rPr lang="ru-RU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нашому</a:t>
            </a:r>
            <a:r>
              <a:rPr lang="ru-RU" sz="5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Богові</a:t>
            </a:r>
            <a:r>
              <a:rPr lang="ru-RU" sz="5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Творцеві</a:t>
            </a:r>
            <a:r>
              <a:rPr lang="ru-RU" sz="5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кличте</a:t>
            </a:r>
            <a:r>
              <a:rPr lang="ru-RU" sz="5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Ім’я</a:t>
            </a:r>
            <a:r>
              <a:rPr lang="ru-RU" sz="5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5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серед</a:t>
            </a:r>
            <a:r>
              <a:rPr lang="ru-RU" sz="5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народів</a:t>
            </a:r>
            <a:r>
              <a:rPr lang="ru-RU" sz="5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звіщайте</a:t>
            </a:r>
            <a:r>
              <a:rPr lang="ru-RU" sz="5800" b="1" dirty="0">
                <a:latin typeface="Arial" panose="020B0604020202020204" pitchFamily="34" charset="0"/>
                <a:cs typeface="Arial" panose="020B0604020202020204" pitchFamily="34" charset="0"/>
              </a:rPr>
              <a:t> про чини </a:t>
            </a:r>
            <a:r>
              <a:rPr lang="ru-RU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5800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uk-UA" sz="5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345638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5:1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1520" y="3429000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Співайте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Йому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друзі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баптисти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, грайте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Йому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говоріть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чуда Господа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Ісуса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нашого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Відкупителя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uk-UA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345638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0772247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3573016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Хваліться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святим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Йменням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баптисти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, хай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тішиться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серце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шукаючих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Господа! 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345638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9240746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67544" y="3645024"/>
            <a:ext cx="8496944" cy="244827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Пошукуйте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Господа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Всемогутнього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й силу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, лице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завжди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шукайте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345638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3812203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4077072"/>
            <a:ext cx="9144000" cy="26642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Пам’ятайте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про чуда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учинив, 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про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ознаки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про присуди уст Бога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піднесеного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та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величного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915816" y="1052736"/>
            <a:ext cx="345638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091853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4077072"/>
            <a:ext cx="9180512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А народ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Свій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сильно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розмножив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Всеблагий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Господь, і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зробив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ряснішим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послідовників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усіх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ворогів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99792" y="1052736"/>
            <a:ext cx="3672408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9699000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36434" y="3573016"/>
            <a:ext cx="8496944" cy="244827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пам’ятав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святе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Своє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слово, за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нашого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пращура Авраама, </a:t>
            </a:r>
            <a:r>
              <a:rPr lang="ru-RU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Свого</a:t>
            </a:r>
            <a:r>
              <a:rPr 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 раба. 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99792" y="1052736"/>
            <a:ext cx="3672408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90F299-3327-42A2-A770-6891E5039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914237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Georgia" panose="02040502050405020303" pitchFamily="18" charset="0"/>
                <a:cs typeface="Georgia" panose="02040502050405020303" pitchFamily="18" charset="0"/>
              </a:rPr>
              <a:t> </a:t>
            </a:r>
            <a:endParaRPr kumimoji="0" lang="uk-U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308605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3431217"/>
            <a:ext cx="8496944" cy="25202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uk-UA" sz="6000" b="1" dirty="0">
                <a:latin typeface="Arial" panose="020B0604020202020204" pitchFamily="34" charset="0"/>
                <a:cs typeface="Arial" panose="020B0604020202020204" pitchFamily="34" charset="0"/>
              </a:rPr>
              <a:t>І Він з радістю вивів народ Свій з гріха та рабства, зо співом вибранців Своїх, 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699792" y="1052736"/>
            <a:ext cx="3672408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4458082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242</Words>
  <Application>Microsoft Office PowerPoint</Application>
  <PresentationFormat>Екран (4:3)</PresentationFormat>
  <Paragraphs>60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Verdana</vt:lpstr>
      <vt:lpstr>Тема Office</vt:lpstr>
      <vt:lpstr>ПСАЛОМ 105 </vt:lpstr>
      <vt:lpstr>ПСАЛОМ 105:1 </vt:lpstr>
      <vt:lpstr>ПСАЛОМ 105:2 </vt:lpstr>
      <vt:lpstr>ПСАЛОМ 105:3 </vt:lpstr>
      <vt:lpstr>ПСАЛОМ 105:4 </vt:lpstr>
      <vt:lpstr>ПСАЛОМ 105:5 </vt:lpstr>
      <vt:lpstr>ПСАЛОМ 105:24 </vt:lpstr>
      <vt:lpstr>ПСАЛОМ 105:42 </vt:lpstr>
      <vt:lpstr>ПСАЛОМ 105:43 </vt:lpstr>
      <vt:lpstr>ПСАЛОМ 105:44 </vt:lpstr>
      <vt:lpstr>ПСАЛОМ 105:45 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177</cp:revision>
  <dcterms:created xsi:type="dcterms:W3CDTF">2011-03-25T18:27:23Z</dcterms:created>
  <dcterms:modified xsi:type="dcterms:W3CDTF">2023-06-08T15:17:36Z</dcterms:modified>
</cp:coreProperties>
</file>